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57" r:id="rId3"/>
    <p:sldId id="260" r:id="rId4"/>
    <p:sldId id="263" r:id="rId5"/>
    <p:sldId id="258" r:id="rId6"/>
    <p:sldId id="259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A28C97B-BF69-4C79-AAE0-E3524EEA91B5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8F980F-0CE6-4A2F-B710-63AD11AE0A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www.shareit.yghfl.net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033E3D1-8C14-4A07-A6DC-BD9467C1440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www.state.gov/r/pa/ei/bgn/2823.htm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200092A-543E-4E15-9117-BC7F1D9D25C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www.state.gov/r/pa/ei/bgn/2823.htm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2B25FBD-214F-41C0-B9CA-790E5DB2B57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A0C83-7DFE-4AC5-9F3E-0B0B2D2B43DB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E3CA726-3DC3-4B93-9059-293C2BB219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86A57-17CB-43D6-A5FC-AAEFD194FB4E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DBF36-D2A9-40C3-AF0E-F019C7FD2E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44418-1EAD-4545-844C-37C0B3F553FC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24C3-CE37-462E-974E-076F14470D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A4AA0-AC9A-4ED0-BCDF-154A2B9F29D6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52A7D-3218-4C8C-A71E-DA005887C0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17346-F217-47C1-9B3C-7181B196BB06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70C88-C976-4E3F-AA00-CC2B669D7C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08773-51AC-44E0-86FF-8585B674E981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89CBA-8127-4BA0-8986-2627724D47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531ED-91C9-408D-BE41-12852B05A369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3F8F5-E24C-477B-B787-57D772AD8E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8470B-1FF9-41F1-A2E7-7324E9933BFB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0D39D-E14A-41EB-9FF6-FFAFFB01A9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ED40B-9C23-49DE-B8E4-37BAD8C0B90D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B2319-000B-49CC-AFE3-2134B324D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7F903-7D3E-4556-8AE4-9D2FA38F2E86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2C72A-D61A-45C9-9767-E586CCBF27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F4676-CCA9-4118-92B0-716DBA0287AA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4788E-E1B4-47A5-983C-385103178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AD286D6E-3B68-4F79-98BD-F365D59B56DD}" type="datetimeFigureOut">
              <a:rPr lang="en-US"/>
              <a:pPr>
                <a:defRPr/>
              </a:pPr>
              <a:t>5/23/2011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CE8C5EF9-4309-4312-B991-0933DFDA25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1" r:id="rId7"/>
    <p:sldLayoutId id="2147483698" r:id="rId8"/>
    <p:sldLayoutId id="2147483699" r:id="rId9"/>
    <p:sldLayoutId id="2147483690" r:id="rId10"/>
    <p:sldLayoutId id="214748368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a.gov/" TargetMode="External"/><Relationship Id="rId7" Type="http://schemas.openxmlformats.org/officeDocument/2006/relationships/hyperlink" Target="http://www.wildlifeextra.com/" TargetMode="External"/><Relationship Id="rId2" Type="http://schemas.openxmlformats.org/officeDocument/2006/relationships/hyperlink" Target="http://www.articles.cnn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ikipedia.com/" TargetMode="External"/><Relationship Id="rId5" Type="http://schemas.openxmlformats.org/officeDocument/2006/relationships/hyperlink" Target="http://www.state.gov/r/pa/ei/bgn/2823.htm" TargetMode="External"/><Relationship Id="rId4" Type="http://schemas.openxmlformats.org/officeDocument/2006/relationships/hyperlink" Target="http://www.shareit.yghfl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ubtitle 2"/>
          <p:cNvSpPr>
            <a:spLocks noGrp="1"/>
          </p:cNvSpPr>
          <p:nvPr>
            <p:ph type="subTitle" idx="1"/>
          </p:nvPr>
        </p:nvSpPr>
        <p:spPr>
          <a:xfrm>
            <a:off x="3657600" y="3200400"/>
            <a:ext cx="7162800" cy="2209800"/>
          </a:xfrm>
        </p:spPr>
        <p:txBody>
          <a:bodyPr/>
          <a:lstStyle/>
          <a:p>
            <a:r>
              <a:rPr lang="en-US" sz="2000" smtClean="0"/>
              <a:t>By Faith</a:t>
            </a:r>
          </a:p>
          <a:p>
            <a:r>
              <a:rPr lang="en-US" sz="1800" smtClean="0"/>
              <a:t>Mamont Elem.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524000"/>
            <a:ext cx="7772400" cy="14700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4400" smtClean="0"/>
              <a:t>The Democratic Republic of the Congo</a:t>
            </a:r>
            <a:endParaRPr sz="4400"/>
          </a:p>
        </p:txBody>
      </p:sp>
      <p:pic>
        <p:nvPicPr>
          <p:cNvPr id="14339" name="Picture 3" descr="congo 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4114800"/>
            <a:ext cx="2743200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43000"/>
          </a:xfrm>
        </p:spPr>
        <p:txBody>
          <a:bodyPr/>
          <a:lstStyle/>
          <a:p>
            <a:r>
              <a:rPr lang="en-US" sz="4800" smtClean="0"/>
              <a:t>Where is the D.R.C?</a:t>
            </a: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828800"/>
            <a:ext cx="4335463" cy="4572000"/>
          </a:xfrm>
        </p:spPr>
      </p:pic>
      <p:sp>
        <p:nvSpPr>
          <p:cNvPr id="6" name="TextBox 5"/>
          <p:cNvSpPr txBox="1"/>
          <p:nvPr/>
        </p:nvSpPr>
        <p:spPr>
          <a:xfrm>
            <a:off x="5181600" y="1905000"/>
            <a:ext cx="3810000" cy="4400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</a:rPr>
              <a:t>The D.R.C. is highlighted in red.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</a:rPr>
              <a:t>The D.R.C. is bordered by Angola, Zambia, Tanzania, Kenya, Uganda, Central African Republic, Burundi, Rwanda, Sudan, and the Congo.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</a:rPr>
              <a:t>The D.R.C. is located in the Central African region.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smtClean="0"/>
              <a:t>The D.R.C.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7772400" cy="4572000"/>
          </a:xfrm>
        </p:spPr>
        <p:txBody>
          <a:bodyPr numCol="2">
            <a:normAutofit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Capital: Kinshasa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Area: 905,063 square miles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Terrain: rainforests, plateaus, mountains, savannas, and grasslands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Climate: Equatorial (tropical - hot and humid - cool and dry)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</p:txBody>
      </p:sp>
      <p:pic>
        <p:nvPicPr>
          <p:cNvPr id="17411" name="Picture 4" descr="drc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219200"/>
            <a:ext cx="366236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5562600" y="4800600"/>
            <a:ext cx="3200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Perpetua" pitchFamily="18" charset="0"/>
              </a:rPr>
              <a:t>Above: Kinshasa, the D.R.C’s capital.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Major Cities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810000" cy="4876800"/>
          </a:xfrm>
        </p:spPr>
        <p:txBody>
          <a:bodyPr>
            <a:normAutofit fontScale="92500" lnSpcReduction="10000"/>
          </a:bodyPr>
          <a:lstStyle/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Kinsasha</a:t>
            </a:r>
            <a:r>
              <a:rPr lang="en-US" dirty="0" smtClean="0"/>
              <a:t> (capital) </a:t>
            </a:r>
          </a:p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Gbadolite</a:t>
            </a:r>
            <a:endParaRPr lang="en-US" dirty="0" smtClean="0"/>
          </a:p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Bumba</a:t>
            </a:r>
            <a:endParaRPr lang="en-US" dirty="0" smtClean="0"/>
          </a:p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Kisangani</a:t>
            </a:r>
          </a:p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Mbandaka</a:t>
            </a:r>
            <a:endParaRPr lang="en-US" dirty="0" smtClean="0"/>
          </a:p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Goma</a:t>
            </a:r>
            <a:endParaRPr lang="en-US" dirty="0" smtClean="0"/>
          </a:p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Bukavu</a:t>
            </a:r>
            <a:endParaRPr lang="en-US" dirty="0" smtClean="0"/>
          </a:p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 </a:t>
            </a:r>
            <a:r>
              <a:rPr lang="en-US" dirty="0" err="1" smtClean="0"/>
              <a:t>Kindu</a:t>
            </a:r>
            <a:r>
              <a:rPr lang="en-US" dirty="0" smtClean="0"/>
              <a:t> </a:t>
            </a:r>
          </a:p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Illebo</a:t>
            </a:r>
            <a:endParaRPr lang="en-US" dirty="0" smtClean="0"/>
          </a:p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 </a:t>
            </a:r>
            <a:r>
              <a:rPr lang="en-US" dirty="0" err="1" smtClean="0"/>
              <a:t>Kikwit</a:t>
            </a:r>
            <a:endParaRPr lang="en-US" dirty="0" smtClean="0"/>
          </a:p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 Kananga </a:t>
            </a:r>
          </a:p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Matadi</a:t>
            </a:r>
            <a:endParaRPr lang="en-US" dirty="0" smtClean="0"/>
          </a:p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Boma</a:t>
            </a: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43400" y="3581400"/>
            <a:ext cx="4038600" cy="3078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200" dirty="0">
                <a:latin typeface="+mn-lt"/>
              </a:rPr>
              <a:t>  Banana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200" dirty="0">
                <a:latin typeface="+mn-lt"/>
              </a:rPr>
              <a:t>  </a:t>
            </a:r>
            <a:r>
              <a:rPr lang="en-US" sz="2200" dirty="0" err="1">
                <a:latin typeface="+mn-lt"/>
              </a:rPr>
              <a:t>Tshikipa</a:t>
            </a:r>
            <a:endParaRPr lang="en-US" sz="2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200" dirty="0">
                <a:latin typeface="+mn-lt"/>
              </a:rPr>
              <a:t>  Mbuji-</a:t>
            </a:r>
            <a:r>
              <a:rPr lang="en-US" sz="2200" dirty="0" err="1">
                <a:latin typeface="+mn-lt"/>
              </a:rPr>
              <a:t>Mayi</a:t>
            </a:r>
            <a:endParaRPr lang="en-US" sz="2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200" dirty="0">
                <a:latin typeface="+mn-lt"/>
              </a:rPr>
              <a:t>  </a:t>
            </a:r>
            <a:r>
              <a:rPr lang="en-US" sz="2200" dirty="0" err="1">
                <a:latin typeface="+mn-lt"/>
              </a:rPr>
              <a:t>Kalemie</a:t>
            </a:r>
            <a:endParaRPr lang="en-US" sz="2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200" dirty="0">
                <a:latin typeface="+mn-lt"/>
              </a:rPr>
              <a:t>  Kolwezi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200" dirty="0">
                <a:latin typeface="+mn-lt"/>
              </a:rPr>
              <a:t>  </a:t>
            </a:r>
            <a:r>
              <a:rPr lang="en-US" sz="2200" dirty="0" err="1">
                <a:latin typeface="+mn-lt"/>
              </a:rPr>
              <a:t>Likasi</a:t>
            </a:r>
            <a:r>
              <a:rPr lang="en-US" sz="2200" dirty="0">
                <a:latin typeface="+mn-lt"/>
              </a:rPr>
              <a:t>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200" dirty="0">
                <a:latin typeface="+mn-lt"/>
              </a:rPr>
              <a:t>  Lubumbashi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00000"/>
              <a:defRPr/>
            </a:pPr>
            <a:endParaRPr lang="en-US" sz="2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pic>
        <p:nvPicPr>
          <p:cNvPr id="18436" name="Picture 2" descr="http://www.state.gov/cms_images/congodr_map_2007-worldfactbo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304800"/>
            <a:ext cx="28575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smtClean="0"/>
              <a:t>D.R.C.’s Government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772400" cy="4572000"/>
          </a:xfrm>
        </p:spPr>
        <p:txBody>
          <a:bodyPr/>
          <a:lstStyle/>
          <a:p>
            <a:r>
              <a:rPr lang="en-US" sz="2800" smtClean="0"/>
              <a:t>D.R.C. has a republic govt., hence the name Democratic  </a:t>
            </a:r>
            <a:r>
              <a:rPr lang="en-US" sz="2800" i="1" smtClean="0"/>
              <a:t>Republic </a:t>
            </a:r>
            <a:r>
              <a:rPr lang="en-US" sz="2800" smtClean="0"/>
              <a:t>of Congo.</a:t>
            </a:r>
            <a:endParaRPr lang="en-US" sz="2800" i="1" smtClean="0"/>
          </a:p>
          <a:p>
            <a:r>
              <a:rPr lang="en-US" sz="2800" smtClean="0"/>
              <a:t>D.R.C.’s govt. is run by a President and has the Executive Branch, Legislative Branch, and the Judicial Branch.</a:t>
            </a:r>
          </a:p>
          <a:p>
            <a:pPr>
              <a:buFont typeface="Wingdings 2" pitchFamily="18" charset="2"/>
              <a:buNone/>
            </a:pPr>
            <a:endParaRPr lang="en-US" sz="2800" smtClean="0"/>
          </a:p>
        </p:txBody>
      </p:sp>
      <p:pic>
        <p:nvPicPr>
          <p:cNvPr id="19459" name="Picture 4" descr="drc pre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3581400"/>
            <a:ext cx="2133600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3429000" y="4800600"/>
            <a:ext cx="5029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Perpetua" pitchFamily="18" charset="0"/>
              </a:rPr>
              <a:t>At left: The D.R.C.’s president, Joseph Kabila.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smtClean="0"/>
              <a:t>D.R.C.’s People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676400"/>
            <a:ext cx="7772400" cy="4572000"/>
          </a:xfrm>
        </p:spPr>
        <p:txBody>
          <a:bodyPr/>
          <a:lstStyle/>
          <a:p>
            <a:r>
              <a:rPr lang="en-US" smtClean="0"/>
              <a:t>Nationality: Congolese</a:t>
            </a:r>
          </a:p>
          <a:p>
            <a:r>
              <a:rPr lang="en-US" smtClean="0"/>
              <a:t>Population of D.R.C.: 71,712,867 (as of 2011).</a:t>
            </a:r>
          </a:p>
          <a:p>
            <a:r>
              <a:rPr lang="en-US" smtClean="0"/>
              <a:t>Almost 250 different ethnic groups.</a:t>
            </a:r>
          </a:p>
          <a:p>
            <a:r>
              <a:rPr lang="en-US" smtClean="0"/>
              <a:t>People in the D.R.C. speak French, Lingala, Swahili, Kikongo, and Tshiluba.</a:t>
            </a:r>
          </a:p>
          <a:p>
            <a:endParaRPr lang="en-US" smtClean="0"/>
          </a:p>
        </p:txBody>
      </p:sp>
      <p:pic>
        <p:nvPicPr>
          <p:cNvPr id="21507" name="Picture 3" descr="congo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3657600"/>
            <a:ext cx="390366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304800" y="-228600"/>
            <a:ext cx="7772400" cy="1143000"/>
          </a:xfrm>
        </p:spPr>
        <p:txBody>
          <a:bodyPr/>
          <a:lstStyle/>
          <a:p>
            <a:r>
              <a:rPr lang="en-US" smtClean="0"/>
              <a:t>Landscapes of the D.R.C.</a:t>
            </a:r>
          </a:p>
        </p:txBody>
      </p:sp>
      <p:pic>
        <p:nvPicPr>
          <p:cNvPr id="23554" name="Content Placeholder 3" descr="congo river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914400"/>
            <a:ext cx="4343400" cy="3257550"/>
          </a:xfrm>
        </p:spPr>
      </p:pic>
      <p:pic>
        <p:nvPicPr>
          <p:cNvPr id="23555" name="Picture 5" descr="drc b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38100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Box 6"/>
          <p:cNvSpPr txBox="1">
            <a:spLocks noChangeArrowheads="1"/>
          </p:cNvSpPr>
          <p:nvPr/>
        </p:nvSpPr>
        <p:spPr bwMode="auto">
          <a:xfrm>
            <a:off x="5105400" y="1295400"/>
            <a:ext cx="3505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Perpetua" pitchFamily="18" charset="0"/>
              </a:rPr>
              <a:t>At left: The Congo River</a:t>
            </a:r>
          </a:p>
        </p:txBody>
      </p:sp>
      <p:sp>
        <p:nvSpPr>
          <p:cNvPr id="23557" name="TextBox 7"/>
          <p:cNvSpPr txBox="1">
            <a:spLocks noChangeArrowheads="1"/>
          </p:cNvSpPr>
          <p:nvPr/>
        </p:nvSpPr>
        <p:spPr bwMode="auto">
          <a:xfrm>
            <a:off x="762000" y="4953000"/>
            <a:ext cx="3200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Perpetua" pitchFamily="18" charset="0"/>
              </a:rPr>
              <a:t>At right: The Ruwenzori  Mountains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Bibliography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www.articles.cnn.com</a:t>
            </a:r>
            <a:r>
              <a:rPr lang="en-US" smtClean="0"/>
              <a:t> </a:t>
            </a:r>
          </a:p>
          <a:p>
            <a:r>
              <a:rPr lang="en-US" smtClean="0">
                <a:hlinkClick r:id="rId3"/>
              </a:rPr>
              <a:t>www.cia.gov</a:t>
            </a:r>
            <a:endParaRPr lang="en-US" smtClean="0"/>
          </a:p>
          <a:p>
            <a:r>
              <a:rPr lang="en-US" smtClean="0">
                <a:hlinkClick r:id="rId4"/>
              </a:rPr>
              <a:t>www.shareit.yghfl.net</a:t>
            </a:r>
            <a:endParaRPr lang="en-US" smtClean="0"/>
          </a:p>
          <a:p>
            <a:r>
              <a:rPr lang="en-US" smtClean="0">
                <a:hlinkClick r:id="rId5"/>
              </a:rPr>
              <a:t>www.state.gov/r/pa/ei/bgn/2823.htm</a:t>
            </a:r>
            <a:endParaRPr lang="en-US" smtClean="0"/>
          </a:p>
          <a:p>
            <a:r>
              <a:rPr lang="en-US" smtClean="0">
                <a:hlinkClick r:id="rId6"/>
              </a:rPr>
              <a:t>www.travel.nationalgeographic.com</a:t>
            </a:r>
          </a:p>
          <a:p>
            <a:r>
              <a:rPr lang="en-US" smtClean="0">
                <a:hlinkClick r:id="rId6"/>
              </a:rPr>
              <a:t>www.wikipedia.com</a:t>
            </a:r>
            <a:endParaRPr lang="en-US" smtClean="0"/>
          </a:p>
          <a:p>
            <a:r>
              <a:rPr lang="en-US" smtClean="0">
                <a:hlinkClick r:id="rId7"/>
              </a:rPr>
              <a:t>www.wildlifeextra.com</a:t>
            </a:r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143</TotalTime>
  <Words>176</Words>
  <Application>Microsoft Office PowerPoint</Application>
  <PresentationFormat>On-screen Show (4:3)</PresentationFormat>
  <Paragraphs>59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Perpetua</vt:lpstr>
      <vt:lpstr>Arial</vt:lpstr>
      <vt:lpstr>Franklin Gothic Book</vt:lpstr>
      <vt:lpstr>Wingdings 2</vt:lpstr>
      <vt:lpstr>Calibri</vt:lpstr>
      <vt:lpstr>Equity</vt:lpstr>
      <vt:lpstr>Equity</vt:lpstr>
      <vt:lpstr>Equity</vt:lpstr>
      <vt:lpstr>Equity</vt:lpstr>
      <vt:lpstr>Equity</vt:lpstr>
      <vt:lpstr>The Democratic Republic of the Congo</vt:lpstr>
      <vt:lpstr>Where is the D.R.C?</vt:lpstr>
      <vt:lpstr>The D.R.C.</vt:lpstr>
      <vt:lpstr>Major Cities</vt:lpstr>
      <vt:lpstr>D.R.C.’s Government</vt:lpstr>
      <vt:lpstr>D.R.C.’s People</vt:lpstr>
      <vt:lpstr>Landscapes of the D.R.C.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Democratic Republic of the Congo</dc:title>
  <dc:creator>Your User Name</dc:creator>
  <cp:lastModifiedBy>WAC</cp:lastModifiedBy>
  <cp:revision>20</cp:revision>
  <dcterms:created xsi:type="dcterms:W3CDTF">2011-05-10T15:00:34Z</dcterms:created>
  <dcterms:modified xsi:type="dcterms:W3CDTF">2011-05-23T17:32:27Z</dcterms:modified>
</cp:coreProperties>
</file>